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0"/>
  </p:notesMasterIdLst>
  <p:sldIdLst>
    <p:sldId id="257" r:id="rId3"/>
    <p:sldId id="259" r:id="rId4"/>
    <p:sldId id="361" r:id="rId5"/>
    <p:sldId id="260"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278" r:id="rId23"/>
    <p:sldId id="279" r:id="rId24"/>
    <p:sldId id="283" r:id="rId25"/>
    <p:sldId id="282" r:id="rId26"/>
    <p:sldId id="284"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10" r:id="rId47"/>
    <p:sldId id="307" r:id="rId48"/>
    <p:sldId id="312" r:id="rId49"/>
    <p:sldId id="311" r:id="rId50"/>
    <p:sldId id="313" r:id="rId51"/>
    <p:sldId id="308" r:id="rId52"/>
    <p:sldId id="314" r:id="rId53"/>
    <p:sldId id="315" r:id="rId54"/>
    <p:sldId id="316" r:id="rId55"/>
    <p:sldId id="317" r:id="rId56"/>
    <p:sldId id="318" r:id="rId57"/>
    <p:sldId id="319" r:id="rId58"/>
    <p:sldId id="320"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21"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 id="313"/>
            <p14:sldId id="308"/>
            <p14:sldId id="314"/>
            <p14:sldId id="315"/>
            <p14:sldId id="316"/>
            <p14:sldId id="317"/>
            <p14:sldId id="318"/>
            <p14:sldId id="319"/>
            <p14:sldId id="320"/>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21"/>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4331"/>
    <a:srgbClr val="2B4370"/>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5" autoAdjust="0"/>
    <p:restoredTop sz="69988" autoAdjust="0"/>
  </p:normalViewPr>
  <p:slideViewPr>
    <p:cSldViewPr snapToGrid="0">
      <p:cViewPr>
        <p:scale>
          <a:sx n="75" d="100"/>
          <a:sy n="75" d="100"/>
        </p:scale>
        <p:origin x="106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10/11/2020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2</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16</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2357967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19</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22</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23</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29</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30</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5080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90</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91</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92</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93</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66387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94</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95</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96</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382409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1.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0483" y="2197569"/>
            <a:ext cx="9098634" cy="4666128"/>
          </a:xfrm>
          <a:prstGeom prst="rect">
            <a:avLst/>
          </a:prstGeom>
        </p:spPr>
      </p:pic>
    </p:spTree>
    <p:extLst>
      <p:ext uri="{BB962C8B-B14F-4D97-AF65-F5344CB8AC3E}">
        <p14:creationId xmlns:p14="http://schemas.microsoft.com/office/powerpoint/2010/main" val="294928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2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1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5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3"/>
                                        </p:tgtEl>
                                        <p:attrNameLst>
                                          <p:attrName>r</p:attrName>
                                        </p:attrNameLst>
                                      </p:cBhvr>
                                    </p:animRot>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 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 Features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4054090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3426703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3589866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Tree>
    <p:extLst>
      <p:ext uri="{BB962C8B-B14F-4D97-AF65-F5344CB8AC3E}">
        <p14:creationId xmlns:p14="http://schemas.microsoft.com/office/powerpoint/2010/main" val="1351979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1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2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a:p>
            <a:r>
              <a:rPr lang="en-US" sz="40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rotWithShape="1">
          <a:blip r:embed="rId3">
            <a:extLst>
              <a:ext uri="{28A0092B-C50C-407E-A947-70E740481C1C}">
                <a14:useLocalDpi xmlns:a14="http://schemas.microsoft.com/office/drawing/2010/main" val="0"/>
              </a:ext>
            </a:extLst>
          </a:blip>
          <a:srcRect l="23333" t="12360" r="19167" b="11111"/>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5314</Words>
  <Application>Microsoft Office PowerPoint</Application>
  <PresentationFormat>Widescreen</PresentationFormat>
  <Paragraphs>866</Paragraphs>
  <Slides>97</Slides>
  <Notes>82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97</vt:i4>
      </vt:variant>
    </vt:vector>
  </HeadingPairs>
  <TitlesOfParts>
    <vt:vector size="107"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 Features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Data Archival</vt:lpstr>
      <vt:lpstr>Replicating Containers</vt:lpstr>
      <vt:lpstr>Denormalization</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78</cp:revision>
  <dcterms:created xsi:type="dcterms:W3CDTF">2020-10-10T15:22:54Z</dcterms:created>
  <dcterms:modified xsi:type="dcterms:W3CDTF">2020-10-12T00:33:41Z</dcterms:modified>
</cp:coreProperties>
</file>